
<file path=[Content_Types].xml><?xml version="1.0" encoding="utf-8"?>
<Types xmlns="http://schemas.openxmlformats.org/package/2006/content-types">
  <Default Extension="xml" ContentType="application/xml"/>
  <Default Extension="jpe" ContentType="image/jpe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260" r:id="rId3"/>
    <p:sldId id="343" r:id="rId4"/>
    <p:sldId id="350" r:id="rId5"/>
    <p:sldId id="353" r:id="rId6"/>
    <p:sldId id="351" r:id="rId7"/>
    <p:sldId id="361" r:id="rId8"/>
    <p:sldId id="354" r:id="rId9"/>
    <p:sldId id="347" r:id="rId10"/>
    <p:sldId id="363" r:id="rId11"/>
    <p:sldId id="345" r:id="rId12"/>
    <p:sldId id="360" r:id="rId13"/>
    <p:sldId id="352" r:id="rId14"/>
    <p:sldId id="355" r:id="rId15"/>
    <p:sldId id="356" r:id="rId16"/>
    <p:sldId id="357" r:id="rId17"/>
    <p:sldId id="366" r:id="rId18"/>
    <p:sldId id="359" r:id="rId19"/>
    <p:sldId id="358" r:id="rId20"/>
    <p:sldId id="364" r:id="rId21"/>
    <p:sldId id="365" r:id="rId22"/>
    <p:sldId id="362" r:id="rId23"/>
    <p:sldId id="318" r:id="rId24"/>
  </p:sldIdLst>
  <p:sldSz cx="9144000" cy="6858000" type="screen4x3"/>
  <p:notesSz cx="9144000" cy="6858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35"/>
    <a:srgbClr val="E1F804"/>
    <a:srgbClr val="66FF66"/>
    <a:srgbClr val="63EBAD"/>
    <a:srgbClr val="7190E9"/>
    <a:srgbClr val="F10B0B"/>
    <a:srgbClr val="F8000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6" autoAdjust="0"/>
    <p:restoredTop sz="86068" autoAdjust="0"/>
  </p:normalViewPr>
  <p:slideViewPr>
    <p:cSldViewPr snapToGrid="0">
      <p:cViewPr varScale="1">
        <p:scale>
          <a:sx n="185" d="100"/>
          <a:sy n="185" d="100"/>
        </p:scale>
        <p:origin x="-12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GB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GB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GB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85979CED-D8A0-E64A-AEB7-9C13191DDE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80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nl-NL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nl-NL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nl-NL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0ABF0ED-F7C2-BA43-95CD-7B007411BB5B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685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2D8226-5C70-4E48-AEFF-4241A70597F4}" type="slidenum">
              <a:rPr lang="nl-NL"/>
              <a:pPr/>
              <a:t>1</a:t>
            </a:fld>
            <a:endParaRPr lang="nl-NL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28600"/>
            <a:ext cx="8197850" cy="8905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9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4025" y="228600"/>
            <a:ext cx="6022975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1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48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98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93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34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781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28600"/>
            <a:ext cx="8197850" cy="8905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5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540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57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9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41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28600"/>
            <a:ext cx="8197850" cy="8905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0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28600"/>
            <a:ext cx="8197850" cy="8905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4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36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58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284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9234" name="Text Box 18"/>
          <p:cNvSpPr txBox="1">
            <a:spLocks noChangeArrowheads="1"/>
          </p:cNvSpPr>
          <p:nvPr userDrawn="1"/>
        </p:nvSpPr>
        <p:spPr bwMode="auto">
          <a:xfrm>
            <a:off x="8564563" y="6535738"/>
            <a:ext cx="579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b="0"/>
              <a:t>::</a:t>
            </a:r>
            <a:fld id="{B663E463-8BB0-1749-B221-CC5449E23F6E}" type="slidenum">
              <a:rPr lang="en-GB" sz="1400" b="0"/>
              <a:pPr algn="r">
                <a:spcBef>
                  <a:spcPct val="50000"/>
                </a:spcBef>
              </a:pPr>
              <a:t>‹#›</a:t>
            </a:fld>
            <a:endParaRPr lang="en-GB" sz="14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ctr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ctr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ctr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8114" cy="6123944"/>
          </a:xfrm>
          <a:prstGeom prst="rect">
            <a:avLst/>
          </a:prstGeom>
        </p:spPr>
      </p:pic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12725" y="212725"/>
            <a:ext cx="7416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 smtClean="0">
                <a:solidFill>
                  <a:srgbClr val="FFFFFF"/>
                </a:solidFill>
              </a:rPr>
              <a:t>23 September 2017</a:t>
            </a:r>
          </a:p>
          <a:p>
            <a:pPr>
              <a:spcBef>
                <a:spcPct val="50000"/>
              </a:spcBef>
            </a:pPr>
            <a:r>
              <a:rPr lang="en-US" sz="1200" b="0" dirty="0" err="1" smtClean="0">
                <a:solidFill>
                  <a:srgbClr val="FFFFFF"/>
                </a:solidFill>
              </a:rPr>
              <a:t>BSides</a:t>
            </a:r>
            <a:r>
              <a:rPr lang="en-US" sz="1200" b="0" dirty="0" smtClean="0">
                <a:solidFill>
                  <a:srgbClr val="FFFFFF"/>
                </a:solidFill>
              </a:rPr>
              <a:t> Zürich</a:t>
            </a:r>
            <a:endParaRPr lang="en-US" sz="1200" b="0" dirty="0">
              <a:solidFill>
                <a:srgbClr val="FFFFFF"/>
              </a:solidFill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28600" y="4973638"/>
            <a:ext cx="5167184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FFFFFF"/>
                </a:solidFill>
              </a:rPr>
              <a:t>Jeroen </a:t>
            </a:r>
            <a:r>
              <a:rPr lang="en-US" b="0" dirty="0" smtClean="0">
                <a:solidFill>
                  <a:srgbClr val="FFFFFF"/>
                </a:solidFill>
              </a:rPr>
              <a:t>Massar</a:t>
            </a:r>
          </a:p>
          <a:p>
            <a:r>
              <a:rPr lang="en-US" b="0" dirty="0" smtClean="0">
                <a:solidFill>
                  <a:srgbClr val="FFFFFF"/>
                </a:solidFill>
              </a:rPr>
              <a:t>jeroen@massar.ch</a:t>
            </a:r>
          </a:p>
          <a:p>
            <a:endParaRPr lang="en-GB" b="0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2353315" y="300426"/>
            <a:ext cx="541704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en-US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</a:t>
            </a:r>
          </a:p>
          <a:p>
            <a:pPr algn="r"/>
            <a:r>
              <a:rPr lang="en-US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Social</a:t>
            </a:r>
          </a:p>
          <a:p>
            <a:pPr algn="r"/>
            <a:r>
              <a:rPr lang="en-US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Networks</a:t>
            </a:r>
          </a:p>
          <a:p>
            <a:pPr algn="r"/>
            <a:r>
              <a:rPr lang="en-US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of the</a:t>
            </a:r>
          </a:p>
          <a:p>
            <a:pPr algn="r"/>
            <a:r>
              <a:rPr lang="en-US" sz="60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Security Community </a:t>
            </a:r>
            <a:endParaRPr lang="en-US" sz="6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821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19556" y="-61849"/>
            <a:ext cx="6857998" cy="4590891"/>
          </a:xfrm>
          <a:prstGeom prst="rect">
            <a:avLst/>
          </a:prstGeom>
        </p:spPr>
      </p:pic>
      <p:pic>
        <p:nvPicPr>
          <p:cNvPr id="5" name="Picture 4" descr="DSC_08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35200" y="1125240"/>
            <a:ext cx="6867960" cy="4597560"/>
          </a:xfrm>
          <a:prstGeom prst="rect">
            <a:avLst/>
          </a:prstGeom>
        </p:spPr>
      </p:pic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0" y="-37356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Ops-Trust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926" y="3561303"/>
            <a:ext cx="5593961" cy="304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9700"/>
            <a:ext cx="50800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BSides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 descr="bs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0778"/>
            <a:ext cx="9144000" cy="42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2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8644" y="1148641"/>
            <a:ext cx="6891854" cy="4594569"/>
          </a:xfrm>
          <a:prstGeom prst="rect">
            <a:avLst/>
          </a:prstGeom>
        </p:spPr>
      </p:pic>
      <p:pic>
        <p:nvPicPr>
          <p:cNvPr id="4" name="Picture 3" descr="DEFCON-CH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26" y="236587"/>
            <a:ext cx="4553774" cy="3252695"/>
          </a:xfrm>
          <a:prstGeom prst="rect">
            <a:avLst/>
          </a:prstGeom>
        </p:spPr>
      </p:pic>
      <p:pic>
        <p:nvPicPr>
          <p:cNvPr id="10" name="Picture 9" descr="DSC_02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736" y="3685824"/>
            <a:ext cx="4758263" cy="3172175"/>
          </a:xfrm>
          <a:prstGeom prst="rect">
            <a:avLst/>
          </a:prstGeom>
        </p:spPr>
      </p:pic>
      <p:pic>
        <p:nvPicPr>
          <p:cNvPr id="11" name="Picture 10" descr="DSC_023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7087"/>
            <a:ext cx="2851372" cy="1900914"/>
          </a:xfrm>
          <a:prstGeom prst="rect">
            <a:avLst/>
          </a:prstGeom>
        </p:spPr>
      </p:pic>
      <p:pic>
        <p:nvPicPr>
          <p:cNvPr id="5" name="Picture 4" descr="beerontuesd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146" y="3462848"/>
            <a:ext cx="2402230" cy="339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72"/>
            <a:ext cx="9144000" cy="66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6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5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628" y="3513760"/>
            <a:ext cx="4029050" cy="27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0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g.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467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4025" y="228600"/>
            <a:ext cx="8197850" cy="890588"/>
          </a:xfrm>
        </p:spPr>
        <p:txBody>
          <a:bodyPr/>
          <a:lstStyle/>
          <a:p>
            <a:r>
              <a:rPr lang="en-US" dirty="0" err="1" smtClean="0"/>
              <a:t>TheHive</a:t>
            </a:r>
            <a:r>
              <a:rPr lang="en-US" dirty="0" smtClean="0"/>
              <a:t>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28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431"/>
            <a:ext cx="9144000" cy="6121190"/>
          </a:xfrm>
          <a:prstGeom prst="rect">
            <a:avLst/>
          </a:prstGeom>
        </p:spPr>
      </p:pic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GNU Mailman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39" y="2024388"/>
            <a:ext cx="3098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5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4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9234"/>
            <a:ext cx="9144000" cy="6121190"/>
          </a:xfrm>
          <a:prstGeom prst="rect">
            <a:avLst/>
          </a:prstGeom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Schleuder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2108200"/>
            <a:ext cx="1905000" cy="264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567133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https://</a:t>
            </a:r>
            <a:r>
              <a:rPr lang="en-US" dirty="0" err="1">
                <a:solidFill>
                  <a:srgbClr val="FFFFFF"/>
                </a:solidFill>
              </a:rPr>
              <a:t>schleuder.nadir.org</a:t>
            </a:r>
            <a:r>
              <a:rPr lang="en-US" dirty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2412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1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0920"/>
            <a:ext cx="9144000" cy="6121190"/>
          </a:xfrm>
          <a:prstGeom prst="rect">
            <a:avLst/>
          </a:prstGeom>
        </p:spPr>
      </p:pic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Trident</a:t>
            </a:r>
            <a:endParaRPr lang="en-US" dirty="0"/>
          </a:p>
        </p:txBody>
      </p:sp>
      <p:pic>
        <p:nvPicPr>
          <p:cNvPr id="4" name="Picture 3" descr="screencapture-portal-ops-trust-net-15061711886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137" y="1094697"/>
            <a:ext cx="5832804" cy="872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9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ero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Jeroen Massar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1516"/>
            <a:ext cx="8229600" cy="5694648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400" dirty="0" smtClean="0">
              <a:solidFill>
                <a:schemeClr val="bg1"/>
              </a:solidFill>
              <a:sym typeface="Wingdings"/>
            </a:endParaRP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private:</a:t>
            </a:r>
          </a:p>
          <a:p>
            <a:pPr marL="457200" lvl="1" indent="0">
              <a:buNone/>
            </a:pPr>
            <a:r>
              <a:rPr lang="en-US" sz="2400" dirty="0" smtClean="0">
                <a:sym typeface="Wingdings"/>
              </a:rPr>
              <a:t>	https://jeroen.massar.ch &amp; jeroen@massar.ch</a:t>
            </a:r>
          </a:p>
          <a:p>
            <a:pPr marL="457200" lvl="1" indent="0">
              <a:buNone/>
            </a:pPr>
            <a:endParaRPr lang="en-US" sz="2400" dirty="0" smtClean="0">
              <a:solidFill>
                <a:schemeClr val="bg1"/>
              </a:solidFill>
              <a:sym typeface="Wingdings"/>
            </a:endParaRP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work: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Massar Networking</a:t>
            </a:r>
            <a:r>
              <a:rPr lang="en-US" sz="1050" dirty="0" smtClean="0">
                <a:solidFill>
                  <a:schemeClr val="bg1"/>
                </a:solidFill>
                <a:sym typeface="Wingdings"/>
              </a:rPr>
              <a:t> (independent security &amp; engineering researcher)</a:t>
            </a:r>
            <a:endParaRPr lang="en-US" sz="2400" dirty="0" smtClean="0">
              <a:solidFill>
                <a:schemeClr val="bg1"/>
              </a:solidFill>
              <a:sym typeface="Wingdings"/>
            </a:endParaRPr>
          </a:p>
          <a:p>
            <a:pPr marL="457200" lvl="1" indent="0">
              <a:buNone/>
            </a:pPr>
            <a:endParaRPr lang="en-US" sz="2400" dirty="0" smtClean="0">
              <a:solidFill>
                <a:schemeClr val="bg1"/>
              </a:solidFill>
              <a:sym typeface="Wingdings"/>
            </a:endParaRPr>
          </a:p>
          <a:p>
            <a:pPr marL="457200" lvl="1" indent="0">
              <a:buNone/>
            </a:pPr>
            <a:r>
              <a:rPr lang="en-US" sz="2400" dirty="0" err="1">
                <a:solidFill>
                  <a:schemeClr val="bg1"/>
                </a:solidFill>
                <a:sym typeface="Wingdings"/>
              </a:rPr>
              <a:t>f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untime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: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  <a:sym typeface="Wingdings"/>
              </a:rPr>
              <a:t>	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Secluded.ch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/ Trident Coder  hat of the day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Ops-Trust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Sysadmin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Team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Before sunset: SixXS Staff</a:t>
            </a:r>
          </a:p>
          <a:p>
            <a:pPr marL="457200" lvl="1" indent="0">
              <a:buNone/>
            </a:pPr>
            <a:endParaRPr lang="en-US" sz="2400" dirty="0" smtClean="0">
              <a:solidFill>
                <a:schemeClr val="bg1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21284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8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0709"/>
            <a:ext cx="9144000" cy="6121190"/>
          </a:xfrm>
          <a:prstGeom prst="rect">
            <a:avLst/>
          </a:prstGeom>
        </p:spPr>
      </p:pic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1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4025" y="2601720"/>
            <a:ext cx="8197850" cy="890588"/>
          </a:xfrm>
        </p:spPr>
        <p:txBody>
          <a:bodyPr/>
          <a:lstStyle/>
          <a:p>
            <a:r>
              <a:rPr lang="en-US" dirty="0" smtClean="0"/>
              <a:t>Mentoring!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33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04"/>
            <a:ext cx="9144000" cy="6121190"/>
          </a:xfrm>
          <a:prstGeom prst="rect">
            <a:avLst/>
          </a:prstGeom>
        </p:spPr>
      </p:pic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601720"/>
            <a:ext cx="8197850" cy="890588"/>
          </a:xfrm>
        </p:spPr>
        <p:txBody>
          <a:bodyPr/>
          <a:lstStyle/>
          <a:p>
            <a:r>
              <a:rPr lang="en-US" dirty="0" smtClean="0"/>
              <a:t>Trust?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8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4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GB"/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0" y="1903213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nl-NL" sz="2400" b="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nl-NL" sz="2400" dirty="0">
                <a:solidFill>
                  <a:schemeClr val="bg1"/>
                </a:solidFill>
              </a:rPr>
              <a:t>Jeroen </a:t>
            </a:r>
            <a:r>
              <a:rPr lang="nl-NL" sz="2400" dirty="0" smtClean="0">
                <a:solidFill>
                  <a:schemeClr val="bg1"/>
                </a:solidFill>
              </a:rPr>
              <a:t>Massar</a:t>
            </a:r>
            <a:endParaRPr lang="nl-NL" b="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nl-NL" sz="2400" b="0" dirty="0" smtClean="0">
                <a:solidFill>
                  <a:schemeClr val="bg1"/>
                </a:solidFill>
              </a:rPr>
              <a:t>jeroen@massar.ch</a:t>
            </a:r>
          </a:p>
          <a:p>
            <a:pPr algn="ctr">
              <a:spcBef>
                <a:spcPct val="50000"/>
              </a:spcBef>
            </a:pPr>
            <a:r>
              <a:rPr lang="nl-NL" sz="2400" b="0" dirty="0" smtClean="0">
                <a:solidFill>
                  <a:schemeClr val="bg1"/>
                </a:solidFill>
              </a:rPr>
              <a:t>https://jeroen.massar.ch</a:t>
            </a:r>
          </a:p>
          <a:p>
            <a:pPr algn="ctr">
              <a:spcBef>
                <a:spcPct val="50000"/>
              </a:spcBef>
            </a:pPr>
            <a:endParaRPr lang="nl-N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475"/>
            <a:ext cx="9144000" cy="6121190"/>
          </a:xfrm>
          <a:prstGeom prst="rect">
            <a:avLst/>
          </a:prstGeom>
        </p:spPr>
      </p:pic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2600</a:t>
            </a:r>
            <a:endParaRPr lang="en-US" dirty="0"/>
          </a:p>
        </p:txBody>
      </p:sp>
      <p:pic>
        <p:nvPicPr>
          <p:cNvPr id="4" name="Picture 3" descr="2600_magazine__the_hacker_quarterly___mac_pc___spring_2015__2600_magazibe_book_32.jp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428" y="0"/>
            <a:ext cx="457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192"/>
            <a:ext cx="9144000" cy="6096000"/>
          </a:xfrm>
          <a:prstGeom prst="rect">
            <a:avLst/>
          </a:prstGeom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1304"/>
            <a:ext cx="8229600" cy="581486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Hacktic</a:t>
            </a:r>
          </a:p>
        </p:txBody>
      </p:sp>
      <p:pic>
        <p:nvPicPr>
          <p:cNvPr id="4" name="Picture 3" descr="hacktic_hea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73" y="4586507"/>
            <a:ext cx="3333750" cy="2000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1277" y="502919"/>
            <a:ext cx="5794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1989 - Galactic Hacker Party (GHP)</a:t>
            </a:r>
          </a:p>
          <a:p>
            <a:r>
              <a:rPr lang="en-US" dirty="0">
                <a:solidFill>
                  <a:srgbClr val="FFFFFF"/>
                </a:solidFill>
              </a:rPr>
              <a:t>1993 - Hacking at the End of the </a:t>
            </a:r>
            <a:r>
              <a:rPr lang="en-US" dirty="0" smtClean="0">
                <a:solidFill>
                  <a:srgbClr val="FFFFFF"/>
                </a:solidFill>
              </a:rPr>
              <a:t>Universe </a:t>
            </a:r>
            <a:r>
              <a:rPr lang="en-US" dirty="0">
                <a:solidFill>
                  <a:srgbClr val="FFFFFF"/>
                </a:solidFill>
              </a:rPr>
              <a:t>(HEU)</a:t>
            </a:r>
          </a:p>
          <a:p>
            <a:r>
              <a:rPr lang="en-US" dirty="0">
                <a:solidFill>
                  <a:srgbClr val="FFFFFF"/>
                </a:solidFill>
              </a:rPr>
              <a:t>1997 - Hacking In Progress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HIP)</a:t>
            </a:r>
          </a:p>
          <a:p>
            <a:r>
              <a:rPr lang="en-US" dirty="0">
                <a:solidFill>
                  <a:srgbClr val="FFFFFF"/>
                </a:solidFill>
              </a:rPr>
              <a:t>2001 - Hackers At Large (HAL)</a:t>
            </a:r>
          </a:p>
          <a:p>
            <a:r>
              <a:rPr lang="en-US" dirty="0">
                <a:solidFill>
                  <a:srgbClr val="FFFFFF"/>
                </a:solidFill>
              </a:rPr>
              <a:t>2005 - What The Hack (WTH)</a:t>
            </a:r>
          </a:p>
          <a:p>
            <a:r>
              <a:rPr lang="en-US" dirty="0">
                <a:solidFill>
                  <a:srgbClr val="FFFFFF"/>
                </a:solidFill>
              </a:rPr>
              <a:t>2009 - Hacking at Random (HAR)</a:t>
            </a:r>
          </a:p>
          <a:p>
            <a:r>
              <a:rPr lang="en-US" dirty="0">
                <a:solidFill>
                  <a:srgbClr val="FFFFFF"/>
                </a:solidFill>
              </a:rPr>
              <a:t>2013 - Observe. Hack. Make. (OHM)</a:t>
            </a:r>
          </a:p>
          <a:p>
            <a:r>
              <a:rPr lang="en-US" dirty="0">
                <a:solidFill>
                  <a:srgbClr val="FFFFFF"/>
                </a:solidFill>
              </a:rPr>
              <a:t>2017 - Still Hacking Anyway (SHA)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86" y="3008273"/>
            <a:ext cx="2464435" cy="359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02728" y="538911"/>
            <a:ext cx="7221815" cy="541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2" y="161878"/>
            <a:ext cx="3348623" cy="2228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2335" y="393084"/>
            <a:ext cx="1849656" cy="1387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73" y="5354407"/>
            <a:ext cx="2113101" cy="1403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938" y="186781"/>
            <a:ext cx="2868136" cy="2151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716" y="2453066"/>
            <a:ext cx="3390552" cy="2542914"/>
          </a:xfrm>
          <a:prstGeom prst="rect">
            <a:avLst/>
          </a:prstGeom>
        </p:spPr>
      </p:pic>
      <p:pic>
        <p:nvPicPr>
          <p:cNvPr id="13" name="Picture 12" descr="md.me_alex_fikki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98" y="4977448"/>
            <a:ext cx="2507401" cy="188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9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21190"/>
          </a:xfrm>
          <a:prstGeom prst="rect">
            <a:avLst/>
          </a:prstGeom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151" y="600999"/>
            <a:ext cx="4578929" cy="1959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075" y="4742493"/>
            <a:ext cx="3677834" cy="1290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09" y="4580527"/>
            <a:ext cx="3969556" cy="158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121190"/>
          </a:xfrm>
          <a:prstGeom prst="rect">
            <a:avLst/>
          </a:prstGeom>
        </p:spPr>
      </p:pic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59" y="5262738"/>
            <a:ext cx="3837237" cy="1375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31" y="273052"/>
            <a:ext cx="4151301" cy="1008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906" y="330632"/>
            <a:ext cx="3434580" cy="819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59" y="5501330"/>
            <a:ext cx="3960509" cy="9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3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1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0900"/>
            <a:ext cx="9144000" cy="6121190"/>
          </a:xfrm>
          <a:prstGeom prst="rect">
            <a:avLst/>
          </a:prstGeom>
        </p:spPr>
      </p:pic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9" y="3872256"/>
            <a:ext cx="2164754" cy="1145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771" y="3822649"/>
            <a:ext cx="2321368" cy="1336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611" y="3877390"/>
            <a:ext cx="2232617" cy="12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8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_04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1475"/>
            <a:ext cx="9144000" cy="6121190"/>
          </a:xfrm>
          <a:prstGeom prst="rect">
            <a:avLst/>
          </a:prstGeom>
        </p:spPr>
      </p:pic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 descr="SIGS_35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93" y="585249"/>
            <a:ext cx="3627320" cy="2590943"/>
          </a:xfrm>
          <a:prstGeom prst="rect">
            <a:avLst/>
          </a:prstGeom>
        </p:spPr>
      </p:pic>
      <p:pic>
        <p:nvPicPr>
          <p:cNvPr id="5" name="Picture 4" descr="OWASP-CH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412" y="392386"/>
            <a:ext cx="3878630" cy="2770450"/>
          </a:xfrm>
          <a:prstGeom prst="rect">
            <a:avLst/>
          </a:prstGeom>
        </p:spPr>
      </p:pic>
      <p:pic>
        <p:nvPicPr>
          <p:cNvPr id="6" name="Picture 5" descr="ISSS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1" y="3580125"/>
            <a:ext cx="3599703" cy="2571217"/>
          </a:xfrm>
          <a:prstGeom prst="rect">
            <a:avLst/>
          </a:prstGeom>
        </p:spPr>
      </p:pic>
      <p:pic>
        <p:nvPicPr>
          <p:cNvPr id="7" name="Picture 6" descr="ISSA-CH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39" y="3548851"/>
            <a:ext cx="4029324" cy="28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6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525522</TotalTime>
  <Words>132</Words>
  <Application>Microsoft Macintosh PowerPoint</Application>
  <PresentationFormat>On-screen Show (4:3)</PresentationFormat>
  <Paragraphs>47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Custom Design</vt:lpstr>
      <vt:lpstr>2_Custom Design</vt:lpstr>
      <vt:lpstr>PowerPoint Presentation</vt:lpstr>
      <vt:lpstr>Jeroen Massar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TheHive Project</vt:lpstr>
      <vt:lpstr>GNU Mailman</vt:lpstr>
      <vt:lpstr>Schleuder</vt:lpstr>
      <vt:lpstr>Trident</vt:lpstr>
      <vt:lpstr>Mentoring!</vt:lpstr>
      <vt:lpstr>Trust?</vt:lpstr>
      <vt:lpstr>Questions?</vt:lpstr>
    </vt:vector>
  </TitlesOfParts>
  <Manager/>
  <Company>Secluded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Social Networks of th Securty Community</dc:title>
  <dc:subject/>
  <dc:creator>Jeroen Massar</dc:creator>
  <cp:keywords/>
  <dc:description/>
  <cp:lastModifiedBy>Jeroen Massar</cp:lastModifiedBy>
  <cp:revision>182</cp:revision>
  <dcterms:created xsi:type="dcterms:W3CDTF">2002-01-07T22:44:10Z</dcterms:created>
  <dcterms:modified xsi:type="dcterms:W3CDTF">2017-09-23T08:42:24Z</dcterms:modified>
  <cp:category/>
</cp:coreProperties>
</file>